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6"/>
  </p:notesMasterIdLst>
  <p:handoutMasterIdLst>
    <p:handoutMasterId r:id="rId87"/>
  </p:handoutMasterIdLst>
  <p:sldIdLst>
    <p:sldId id="329" r:id="rId2"/>
    <p:sldId id="257" r:id="rId3"/>
    <p:sldId id="730" r:id="rId4"/>
    <p:sldId id="919" r:id="rId5"/>
    <p:sldId id="1231" r:id="rId6"/>
    <p:sldId id="1232" r:id="rId7"/>
    <p:sldId id="1233" r:id="rId8"/>
    <p:sldId id="1234" r:id="rId9"/>
    <p:sldId id="1235" r:id="rId10"/>
    <p:sldId id="1236" r:id="rId11"/>
    <p:sldId id="1237" r:id="rId12"/>
    <p:sldId id="1238" r:id="rId13"/>
    <p:sldId id="1239" r:id="rId14"/>
    <p:sldId id="1249" r:id="rId15"/>
    <p:sldId id="1250" r:id="rId16"/>
    <p:sldId id="1251" r:id="rId17"/>
    <p:sldId id="1252" r:id="rId18"/>
    <p:sldId id="1253" r:id="rId19"/>
    <p:sldId id="1254" r:id="rId20"/>
    <p:sldId id="1255" r:id="rId21"/>
    <p:sldId id="1256" r:id="rId22"/>
    <p:sldId id="1259" r:id="rId23"/>
    <p:sldId id="1260" r:id="rId24"/>
    <p:sldId id="1325" r:id="rId25"/>
    <p:sldId id="1261" r:id="rId26"/>
    <p:sldId id="1316" r:id="rId27"/>
    <p:sldId id="1317" r:id="rId28"/>
    <p:sldId id="1318" r:id="rId29"/>
    <p:sldId id="1319" r:id="rId30"/>
    <p:sldId id="1320" r:id="rId31"/>
    <p:sldId id="1321" r:id="rId32"/>
    <p:sldId id="1322" r:id="rId33"/>
    <p:sldId id="1323" r:id="rId34"/>
    <p:sldId id="1324" r:id="rId35"/>
    <p:sldId id="1269" r:id="rId36"/>
    <p:sldId id="1270" r:id="rId37"/>
    <p:sldId id="1271" r:id="rId38"/>
    <p:sldId id="1272" r:id="rId39"/>
    <p:sldId id="1273" r:id="rId40"/>
    <p:sldId id="1274" r:id="rId41"/>
    <p:sldId id="1275" r:id="rId42"/>
    <p:sldId id="1276" r:id="rId43"/>
    <p:sldId id="1277" r:id="rId44"/>
    <p:sldId id="1278" r:id="rId45"/>
    <p:sldId id="1279" r:id="rId46"/>
    <p:sldId id="1280" r:id="rId47"/>
    <p:sldId id="1281" r:id="rId48"/>
    <p:sldId id="1282" r:id="rId49"/>
    <p:sldId id="1283" r:id="rId50"/>
    <p:sldId id="1284" r:id="rId51"/>
    <p:sldId id="1285" r:id="rId52"/>
    <p:sldId id="1286" r:id="rId53"/>
    <p:sldId id="1287" r:id="rId54"/>
    <p:sldId id="1288" r:id="rId55"/>
    <p:sldId id="1289" r:id="rId56"/>
    <p:sldId id="1290" r:id="rId57"/>
    <p:sldId id="1291" r:id="rId58"/>
    <p:sldId id="1292" r:id="rId59"/>
    <p:sldId id="1293" r:id="rId60"/>
    <p:sldId id="1294" r:id="rId61"/>
    <p:sldId id="1295" r:id="rId62"/>
    <p:sldId id="1296" r:id="rId63"/>
    <p:sldId id="1297" r:id="rId64"/>
    <p:sldId id="1298" r:id="rId65"/>
    <p:sldId id="1299" r:id="rId66"/>
    <p:sldId id="1300" r:id="rId67"/>
    <p:sldId id="1301" r:id="rId68"/>
    <p:sldId id="1302" r:id="rId69"/>
    <p:sldId id="1303" r:id="rId70"/>
    <p:sldId id="1304" r:id="rId71"/>
    <p:sldId id="1305" r:id="rId72"/>
    <p:sldId id="1306" r:id="rId73"/>
    <p:sldId id="1307" r:id="rId74"/>
    <p:sldId id="1308" r:id="rId75"/>
    <p:sldId id="1309" r:id="rId76"/>
    <p:sldId id="1310" r:id="rId77"/>
    <p:sldId id="1311" r:id="rId78"/>
    <p:sldId id="1312" r:id="rId79"/>
    <p:sldId id="1313" r:id="rId80"/>
    <p:sldId id="1314" r:id="rId81"/>
    <p:sldId id="1315" r:id="rId82"/>
    <p:sldId id="1194" r:id="rId83"/>
    <p:sldId id="804" r:id="rId84"/>
    <p:sldId id="964" r:id="rId85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8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3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5" Type="http://schemas.openxmlformats.org/officeDocument/2006/relationships/slide" Target="slides/slide8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2.xml"/><Relationship Id="rId4" Type="http://schemas.openxmlformats.org/officeDocument/2006/relationships/slide" Target="slides/slide4.xml"/><Relationship Id="rId9" Type="http://schemas.openxmlformats.org/officeDocument/2006/relationships/slide" Target="slides/slide12.xml"/><Relationship Id="rId1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rucetsao/Tools" TargetMode="External"/><Relationship Id="rId5" Type="http://schemas.openxmlformats.org/officeDocument/2006/relationships/hyperlink" Target="https://briian.com/5480/winrar.html" TargetMode="External"/><Relationship Id="rId4" Type="http://schemas.openxmlformats.org/officeDocument/2006/relationships/hyperlink" Target="https://www.arduino.cc/en/Main/Softwar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7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</a:t>
            </a:r>
            <a:r>
              <a:rPr lang="zh-TW" altLang="en-US" sz="4000" b="1" dirty="0" smtClean="0"/>
              <a:t>設計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開發版安裝與程式介紹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6" y="1296673"/>
            <a:ext cx="8807370" cy="495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339752" y="3334377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712968" cy="489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879384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83768" y="2204864"/>
            <a:ext cx="5904656" cy="37444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14054"/>
            <a:ext cx="8678444" cy="487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>
                <a:solidFill>
                  <a:srgbClr val="FF0000"/>
                </a:solidFill>
                <a:latin typeface="+mn-ea"/>
              </a:rPr>
              <a:t>C:\Users\user\Documents\Arduino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9" y="1336010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907704" y="2735479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(UNO)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7" y="1124744"/>
            <a:ext cx="8461527" cy="4757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03848" y="2648689"/>
            <a:ext cx="2880320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Arduino</a:t>
            </a:r>
            <a:r>
              <a:rPr lang="zh-TW" altLang="en-US" b="1" dirty="0" smtClean="0"/>
              <a:t> </a:t>
            </a:r>
            <a:r>
              <a:rPr lang="zh-TW" altLang="en-US" b="1" dirty="0"/>
              <a:t>程式架構</a:t>
            </a:r>
            <a:endParaRPr lang="zh-TW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機械車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7704087" cy="3886200"/>
          </a:xfrm>
        </p:spPr>
        <p:txBody>
          <a:bodyPr/>
          <a:lstStyle/>
          <a:p>
            <a:r>
              <a:rPr lang="zh-TW" altLang="zh-TW" dirty="0"/>
              <a:t>透過機械車</a:t>
            </a:r>
            <a:r>
              <a:rPr lang="en-US" altLang="zh-TW" dirty="0"/>
              <a:t>(</a:t>
            </a:r>
            <a:r>
              <a:rPr lang="zh-TW" altLang="zh-TW" dirty="0"/>
              <a:t>自走車的材料</a:t>
            </a:r>
            <a:r>
              <a:rPr lang="en-US" altLang="zh-TW" dirty="0"/>
              <a:t>)</a:t>
            </a:r>
            <a:r>
              <a:rPr lang="zh-TW" altLang="zh-TW" dirty="0"/>
              <a:t>，使用塑膠、</a:t>
            </a:r>
            <a:r>
              <a:rPr lang="en-US" altLang="zh-TW" dirty="0"/>
              <a:t>PVC</a:t>
            </a:r>
            <a:r>
              <a:rPr lang="zh-TW" altLang="zh-TW" dirty="0"/>
              <a:t>、竹筷、冰棒筷</a:t>
            </a:r>
            <a:r>
              <a:rPr lang="en-US" altLang="zh-TW" dirty="0"/>
              <a:t>…</a:t>
            </a:r>
            <a:r>
              <a:rPr lang="zh-TW" altLang="zh-TW" dirty="0"/>
              <a:t>等，當為機械車附加機構材料，透過伺服馬達為額外機構之動力來源，使用</a:t>
            </a:r>
            <a:r>
              <a:rPr lang="en-US" altLang="zh-TW" dirty="0"/>
              <a:t>Arduino</a:t>
            </a:r>
            <a:r>
              <a:rPr lang="zh-TW" altLang="zh-TW" dirty="0"/>
              <a:t>開發板控制其動作與操控方式，並請使用藍芽通訊與手機通訊，透過現成</a:t>
            </a:r>
            <a:r>
              <a:rPr lang="en-US" altLang="zh-TW" dirty="0"/>
              <a:t>APPs</a:t>
            </a:r>
            <a:r>
              <a:rPr lang="zh-TW" altLang="zh-TW" dirty="0"/>
              <a:t>來操控變形機械車，使之機械車具有推土、雷射指引、生物入侵、距離偵測</a:t>
            </a:r>
            <a:r>
              <a:rPr lang="en-US" altLang="zh-TW" dirty="0"/>
              <a:t>…</a:t>
            </a:r>
            <a:r>
              <a:rPr lang="zh-TW" altLang="zh-TW" dirty="0"/>
              <a:t>等新功能。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35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36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37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38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39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 descr="DSC_87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7912263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1387356672-1168356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4536504" cy="60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推土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2183" cy="476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雷射筆讓貓貓好瘋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92327"/>
            <a:ext cx="7920880" cy="49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40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41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42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軟體開發環境介紹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068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42994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電子書\arduino 系列\Arduino基本教學\Fig\Arduino主版\ArduinoUno前面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3216275" cy="22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永忠研究\電子書\arduino 系列\Arduino基本教學\Fig\Arduino主版\ArduinoUno後面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34" y="476672"/>
            <a:ext cx="3469374" cy="24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永忠研究\電子書\arduino 系列\Arduino基本教學\Fig\Arduino主版\ArduinoMega2560_R3_Fro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15" y="3520832"/>
            <a:ext cx="5743638" cy="27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508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  <a:hlinkClick r:id="rId5"/>
              </a:rPr>
              <a:t>https://</a:t>
            </a:r>
            <a:r>
              <a:rPr lang="en-US" altLang="zh-TW" sz="2600" dirty="0" smtClean="0">
                <a:latin typeface="+mj-lt"/>
                <a:hlinkClick r:id="rId5"/>
              </a:rPr>
              <a:t>briian.com/5480/winrar.html</a:t>
            </a:r>
            <a:endParaRPr lang="en-US" altLang="zh-TW" sz="2600" dirty="0" smtClean="0">
              <a:latin typeface="+mj-lt"/>
            </a:endParaRPr>
          </a:p>
          <a:p>
            <a:r>
              <a:rPr lang="zh-TW" altLang="en-US" sz="2800" dirty="0"/>
              <a:t>安裝驅動程式</a:t>
            </a:r>
            <a:r>
              <a:rPr lang="zh-TW" altLang="en-US" sz="2800" dirty="0" smtClean="0"/>
              <a:t>：</a:t>
            </a:r>
            <a:r>
              <a:rPr lang="en-US" altLang="zh-TW" sz="2800" dirty="0" smtClean="0">
                <a:hlinkClick r:id="rId6"/>
              </a:rPr>
              <a:t>https</a:t>
            </a:r>
            <a:r>
              <a:rPr lang="en-US" altLang="zh-TW" sz="2800" dirty="0">
                <a:hlinkClick r:id="rId6"/>
              </a:rPr>
              <a:t>://</a:t>
            </a:r>
            <a:r>
              <a:rPr lang="en-US" altLang="zh-TW" sz="2800" dirty="0" smtClean="0">
                <a:hlinkClick r:id="rId6"/>
              </a:rPr>
              <a:t>github.com/brucetsao/Tools</a:t>
            </a:r>
            <a:endParaRPr lang="en-US" altLang="zh-TW" sz="2800" dirty="0" smtClean="0"/>
          </a:p>
          <a:p>
            <a:r>
              <a:rPr lang="zh-TW" altLang="en-US" sz="2800" dirty="0"/>
              <a:t>Ａｒｄｕｉｎｏ　函示庫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https</a:t>
            </a:r>
            <a:r>
              <a:rPr lang="en-US" altLang="zh-TW" sz="2800" dirty="0"/>
              <a:t>://github.com/brucetsao/LIB_for_MCU/tree/master/Arduino_Lib</a:t>
            </a:r>
          </a:p>
          <a:p>
            <a:endParaRPr lang="en-US" altLang="zh-TW" sz="2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2016/7/27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8843</TotalTime>
  <Words>2353</Words>
  <Application>Microsoft Office PowerPoint</Application>
  <PresentationFormat>如螢幕大小 (4:3)</PresentationFormat>
  <Paragraphs>477</Paragraphs>
  <Slides>84</Slides>
  <Notes>37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84</vt:i4>
      </vt:variant>
    </vt:vector>
  </HeadingPairs>
  <TitlesOfParts>
    <vt:vector size="87" baseType="lpstr">
      <vt:lpstr>Pixel</vt:lpstr>
      <vt:lpstr>Document</vt:lpstr>
      <vt:lpstr>文件</vt:lpstr>
      <vt:lpstr>創意變形車設計 開發版安裝與程式介紹</vt:lpstr>
      <vt:lpstr> 大 綱</vt:lpstr>
      <vt:lpstr>機械車</vt:lpstr>
      <vt:lpstr>PowerPoint 簡報</vt:lpstr>
      <vt:lpstr>軟體開發環境介紹</vt:lpstr>
      <vt:lpstr>Arduino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安裝Arduino 函式庫</vt:lpstr>
      <vt:lpstr>安裝Arduino 函式庫</vt:lpstr>
      <vt:lpstr>安裝Arduino 函式庫-切換函式庫目錄</vt:lpstr>
      <vt:lpstr>安裝Arduino 函式庫-切換函式庫目錄</vt:lpstr>
      <vt:lpstr>安裝Arduino 函式庫-切換函式庫目錄</vt:lpstr>
      <vt:lpstr>安裝Arduino函式庫-切換函式庫目錄</vt:lpstr>
      <vt:lpstr>安裝Arduino 函式庫-選擇開發版</vt:lpstr>
      <vt:lpstr>選擇Arduino開發版(UNO)</vt:lpstr>
      <vt:lpstr>安裝Arduino 函式庫-檢核通訊埠正確否</vt:lpstr>
      <vt:lpstr>完成Arduino開發環境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創意變形車設計(開發版安裝與程式介紹)</dc:title>
  <dc:subject>開發版安裝與程式介紹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699</cp:revision>
  <cp:lastPrinted>2016-05-25T11:54:26Z</cp:lastPrinted>
  <dcterms:created xsi:type="dcterms:W3CDTF">2003-11-29T08:49:29Z</dcterms:created>
  <dcterms:modified xsi:type="dcterms:W3CDTF">2016-07-27T06:36:28Z</dcterms:modified>
</cp:coreProperties>
</file>